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9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20/04/2012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9142" y="861739"/>
            <a:ext cx="7197261" cy="2993406"/>
          </a:xfrm>
        </p:spPr>
        <p:txBody>
          <a:bodyPr/>
          <a:lstStyle/>
          <a:p>
            <a:r>
              <a:rPr lang="en-US" dirty="0" smtClean="0"/>
              <a:t>Images of castles-some better than others!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40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stle 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9" b="5109"/>
          <a:stretch>
            <a:fillRect/>
          </a:stretch>
        </p:blipFill>
        <p:spPr>
          <a:xfrm>
            <a:off x="549274" y="377955"/>
            <a:ext cx="8190257" cy="5565646"/>
          </a:xfrm>
        </p:spPr>
      </p:pic>
    </p:spTree>
    <p:extLst>
      <p:ext uri="{BB962C8B-B14F-4D97-AF65-F5344CB8AC3E}">
        <p14:creationId xmlns:p14="http://schemas.microsoft.com/office/powerpoint/2010/main" val="2709159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stle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72" y="546399"/>
            <a:ext cx="8458461" cy="539720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006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castle 4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4" b="5424"/>
          <a:stretch>
            <a:fillRect/>
          </a:stretch>
        </p:blipFill>
        <p:spPr>
          <a:xfrm>
            <a:off x="700477" y="831502"/>
            <a:ext cx="8042276" cy="5112099"/>
          </a:xfrm>
        </p:spPr>
      </p:pic>
    </p:spTree>
    <p:extLst>
      <p:ext uri="{BB962C8B-B14F-4D97-AF65-F5344CB8AC3E}">
        <p14:creationId xmlns:p14="http://schemas.microsoft.com/office/powerpoint/2010/main" val="3876006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castle 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3" b="7573"/>
          <a:stretch>
            <a:fillRect/>
          </a:stretch>
        </p:blipFill>
        <p:spPr>
          <a:xfrm>
            <a:off x="549275" y="665201"/>
            <a:ext cx="8042276" cy="5278400"/>
          </a:xfrm>
        </p:spPr>
      </p:pic>
    </p:spTree>
    <p:extLst>
      <p:ext uri="{BB962C8B-B14F-4D97-AF65-F5344CB8AC3E}">
        <p14:creationId xmlns:p14="http://schemas.microsoft.com/office/powerpoint/2010/main" val="3876006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castle 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0" b="9110"/>
          <a:stretch>
            <a:fillRect/>
          </a:stretch>
        </p:blipFill>
        <p:spPr>
          <a:xfrm>
            <a:off x="490389" y="544256"/>
            <a:ext cx="8289899" cy="5172573"/>
          </a:xfrm>
        </p:spPr>
      </p:pic>
    </p:spTree>
    <p:extLst>
      <p:ext uri="{BB962C8B-B14F-4D97-AF65-F5344CB8AC3E}">
        <p14:creationId xmlns:p14="http://schemas.microsoft.com/office/powerpoint/2010/main" val="3876006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astle 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4" b="10984"/>
          <a:stretch>
            <a:fillRect/>
          </a:stretch>
        </p:blipFill>
        <p:spPr>
          <a:xfrm>
            <a:off x="549275" y="589610"/>
            <a:ext cx="8042276" cy="5353991"/>
          </a:xfrm>
        </p:spPr>
      </p:pic>
    </p:spTree>
    <p:extLst>
      <p:ext uri="{BB962C8B-B14F-4D97-AF65-F5344CB8AC3E}">
        <p14:creationId xmlns:p14="http://schemas.microsoft.com/office/powerpoint/2010/main" val="3876006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castle 1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3" b="8113"/>
          <a:stretch>
            <a:fillRect/>
          </a:stretch>
        </p:blipFill>
        <p:spPr>
          <a:xfrm>
            <a:off x="549275" y="634965"/>
            <a:ext cx="8042276" cy="5308636"/>
          </a:xfrm>
        </p:spPr>
      </p:pic>
    </p:spTree>
    <p:extLst>
      <p:ext uri="{BB962C8B-B14F-4D97-AF65-F5344CB8AC3E}">
        <p14:creationId xmlns:p14="http://schemas.microsoft.com/office/powerpoint/2010/main" val="38760065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8</TotalTime>
  <Words>9</Words>
  <Application>Microsoft Macintosh PowerPoint</Application>
  <PresentationFormat>On-screen Show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Breeze</vt:lpstr>
      <vt:lpstr>Images of castles-some better than others!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Images of castles-some better than others!</dc:title>
  <dc:creator>paul.murphy Murphy</dc:creator>
  <cp:lastModifiedBy>paul.murphy Murphy</cp:lastModifiedBy>
  <cp:revision>2</cp:revision>
  <dcterms:created xsi:type="dcterms:W3CDTF">2012-04-20T05:13:07Z</dcterms:created>
  <dcterms:modified xsi:type="dcterms:W3CDTF">2012-04-20T05:21:12Z</dcterms:modified>
</cp:coreProperties>
</file>